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69" r:id="rId4"/>
    <p:sldId id="284" r:id="rId5"/>
    <p:sldId id="308" r:id="rId6"/>
    <p:sldId id="298" r:id="rId7"/>
    <p:sldId id="301" r:id="rId8"/>
    <p:sldId id="270" r:id="rId9"/>
    <p:sldId id="297" r:id="rId10"/>
    <p:sldId id="299" r:id="rId11"/>
    <p:sldId id="300" r:id="rId12"/>
    <p:sldId id="304" r:id="rId13"/>
    <p:sldId id="305" r:id="rId14"/>
    <p:sldId id="307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embeddedFontLst>
    <p:embeddedFont>
      <p:font typeface="aaaa" panose="02020600000000000000" pitchFamily="18" charset="-127"/>
      <p:regular r:id="rId23"/>
    </p:embeddedFont>
    <p:embeddedFont>
      <p:font typeface="a옛날목욕탕B" panose="02020600000000000000" pitchFamily="18" charset="-127"/>
      <p:regular r:id="rId24"/>
    </p:embeddedFont>
    <p:embeddedFont>
      <p:font typeface="a옛날목욕탕L" panose="02020600000000000000" pitchFamily="18" charset="-127"/>
      <p:regular r:id="rId25"/>
    </p:embeddedFont>
    <p:embeddedFont>
      <p:font typeface="Corbel" panose="020B0503020204020204" pitchFamily="34" charset="0"/>
      <p:regular r:id="rId26"/>
      <p:bold r:id="rId27"/>
      <p:italic r:id="rId28"/>
      <p:boldItalic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BF9"/>
    <a:srgbClr val="9BA9D4"/>
    <a:srgbClr val="BAE18F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 autoAdjust="0"/>
    <p:restoredTop sz="87624" autoAdjust="0"/>
  </p:normalViewPr>
  <p:slideViewPr>
    <p:cSldViewPr>
      <p:cViewPr varScale="1">
        <p:scale>
          <a:sx n="68" d="100"/>
          <a:sy n="68" d="100"/>
        </p:scale>
        <p:origin x="77" y="202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337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286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5845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75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7156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762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67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2019-11-04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647690"/>
            <a:ext cx="6372708" cy="4770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25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Android Studio –Voice recognition</a:t>
            </a:r>
            <a:endParaRPr lang="ko-KR" altLang="en-US" sz="25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42AEA3-4039-42EA-9091-FEBFBDCA6C43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352FB2-5EE7-444D-A805-D0FB832F417B}"/>
              </a:ext>
            </a:extLst>
          </p:cNvPr>
          <p:cNvSpPr txBox="1"/>
          <p:nvPr/>
        </p:nvSpPr>
        <p:spPr>
          <a:xfrm>
            <a:off x="1907704" y="3593507"/>
            <a:ext cx="4680520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</a:t>
            </a:r>
            <a:r>
              <a:rPr lang="en-US" altLang="ko-KR" sz="2400" dirty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 </a:t>
            </a:r>
            <a:r>
              <a:rPr lang="en-US" altLang="ko-KR" dirty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Allow cloud translation API</a:t>
            </a:r>
            <a:endParaRPr lang="en-US" altLang="ko-KR" sz="2400" dirty="0">
              <a:latin typeface="a옛날목욕탕B" panose="02020600000000000000" pitchFamily="18" charset="-127"/>
              <a:ea typeface="a옛날목욕탕B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ADD56-F6AE-4FED-A849-56BC77C73520}"/>
              </a:ext>
            </a:extLst>
          </p:cNvPr>
          <p:cNvSpPr txBox="1"/>
          <p:nvPr/>
        </p:nvSpPr>
        <p:spPr>
          <a:xfrm>
            <a:off x="1907704" y="4601619"/>
            <a:ext cx="6408712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en-US" altLang="ko-KR" dirty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G cloud </a:t>
            </a:r>
            <a:r>
              <a:rPr lang="en-US" altLang="ko-KR" dirty="0" err="1">
                <a:latin typeface="a옛날목욕탕B" panose="02020600000000000000" pitchFamily="18" charset="-127"/>
                <a:ea typeface="a옛날목욕탕B" panose="02020600000000000000" pitchFamily="18" charset="-127"/>
              </a:rPr>
              <a:t>sdk</a:t>
            </a:r>
            <a:r>
              <a:rPr lang="en-US" altLang="ko-KR" dirty="0">
                <a:latin typeface="a옛날목욕탕B" panose="02020600000000000000" pitchFamily="18" charset="-127"/>
                <a:ea typeface="a옛날목욕탕B" panose="02020600000000000000" pitchFamily="18" charset="-127"/>
              </a:rPr>
              <a:t> the installation and certification</a:t>
            </a:r>
            <a:endParaRPr lang="en-US" altLang="ko-KR" sz="2400" dirty="0">
              <a:latin typeface="a옛날목욕탕B" panose="02020600000000000000" pitchFamily="18" charset="-127"/>
              <a:ea typeface="a옛날목욕탕B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FF7701-1AC9-410A-B7E1-06E60DD7A339}"/>
              </a:ext>
            </a:extLst>
          </p:cNvPr>
          <p:cNvSpPr txBox="1"/>
          <p:nvPr/>
        </p:nvSpPr>
        <p:spPr>
          <a:xfrm>
            <a:off x="3167844" y="1905376"/>
            <a:ext cx="5436604" cy="9618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To use voice recognition, 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we need a file called Google Speech</a:t>
            </a:r>
            <a:r>
              <a:rPr lang="en-US" altLang="ko-KR" sz="2000" dirty="0">
                <a:solidFill>
                  <a:srgbClr val="FF0000"/>
                </a:solidFill>
                <a:latin typeface="aaaa" panose="02020600000000000000" pitchFamily="18" charset="-127"/>
                <a:ea typeface="aaaa" panose="02020600000000000000" pitchFamily="18" charset="-127"/>
              </a:rPr>
              <a:t>!</a:t>
            </a:r>
            <a:endParaRPr lang="en-US" altLang="ko-KR" sz="2400" dirty="0">
              <a:solidFill>
                <a:srgbClr val="FF0000"/>
              </a:solidFill>
              <a:latin typeface="aaaa" panose="02020600000000000000" pitchFamily="18" charset="-127"/>
              <a:ea typeface="aaaa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906643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63CDD7-27C9-40C3-9EBB-03DE80A61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075272"/>
            <a:ext cx="6912768" cy="319909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F4C4876-E5F0-4954-B07E-746AB388F4B7}"/>
              </a:ext>
            </a:extLst>
          </p:cNvPr>
          <p:cNvSpPr/>
          <p:nvPr/>
        </p:nvSpPr>
        <p:spPr>
          <a:xfrm>
            <a:off x="1313610" y="4647274"/>
            <a:ext cx="727280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408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7EF45EA-7717-4102-8F2E-6F04B179B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222"/>
          <a:stretch/>
        </p:blipFill>
        <p:spPr>
          <a:xfrm>
            <a:off x="827584" y="3068960"/>
            <a:ext cx="7897635" cy="31209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99C4E6-8A61-4896-95D5-1E6566490DFD}"/>
              </a:ext>
            </a:extLst>
          </p:cNvPr>
          <p:cNvSpPr/>
          <p:nvPr/>
        </p:nvSpPr>
        <p:spPr>
          <a:xfrm>
            <a:off x="575556" y="3429000"/>
            <a:ext cx="7157502" cy="15244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10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C441EDA-3FA5-409F-8EA1-2A990FEECA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01"/>
          <a:stretch/>
        </p:blipFill>
        <p:spPr>
          <a:xfrm>
            <a:off x="755576" y="3320394"/>
            <a:ext cx="6912768" cy="14151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6C69955-F2F6-495F-8252-EFED471398A9}"/>
              </a:ext>
            </a:extLst>
          </p:cNvPr>
          <p:cNvSpPr/>
          <p:nvPr/>
        </p:nvSpPr>
        <p:spPr>
          <a:xfrm>
            <a:off x="2771800" y="3104964"/>
            <a:ext cx="261031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5F3B1F-A18E-47EA-9ED9-F26897AAE558}"/>
              </a:ext>
            </a:extLst>
          </p:cNvPr>
          <p:cNvSpPr/>
          <p:nvPr/>
        </p:nvSpPr>
        <p:spPr>
          <a:xfrm>
            <a:off x="575556" y="4070142"/>
            <a:ext cx="3042366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36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mobizen_20191104_1805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540" y="1520788"/>
            <a:ext cx="8352928" cy="522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7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1-5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443138"/>
            <a:ext cx="8568952" cy="505825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1520" y="2420888"/>
            <a:ext cx="8568952" cy="936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4137102"/>
            <a:ext cx="8568952" cy="444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407528"/>
            <a:ext cx="70652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감지 센서를 통한 음성 출력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USB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850076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183908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98188" y="3777113"/>
            <a:ext cx="114098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376637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691680" y="2285245"/>
            <a:ext cx="62646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이번 주 진행사항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 목표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15616" y="1569998"/>
            <a:ext cx="7019056" cy="3947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</a:t>
            </a: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38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539969"/>
            <a:ext cx="68047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KakaoTalk_Video_20191104_1853_55_667.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512" y="1488222"/>
            <a:ext cx="8784976" cy="518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8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827584" y="1700808"/>
            <a:ext cx="745282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&amp; </a:t>
            </a:r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비교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168876"/>
              </p:ext>
            </p:extLst>
          </p:nvPr>
        </p:nvGraphicFramePr>
        <p:xfrm>
          <a:off x="431540" y="3284985"/>
          <a:ext cx="8422272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56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3118"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비교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SoundPool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MediaPlayer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장점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짧은 사운드 재생에 효과적 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(10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초 내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사운드 연타 구현 가능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재생에 효과적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단점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 불가</a:t>
                      </a: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en-US" altLang="ko-KR" sz="20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Ogg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재생만 안정적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연타</a:t>
                      </a:r>
                      <a:r>
                        <a:rPr lang="ko-KR" altLang="en-US" sz="2000" baseline="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처리의 어려움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21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사각형: 둥근 모서리 1">
            <a:extLst>
              <a:ext uri="{FF2B5EF4-FFF2-40B4-BE49-F238E27FC236}">
                <a16:creationId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660287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사운드가 길지 않음에도 </a:t>
            </a:r>
            <a:r>
              <a:rPr lang="en-US" altLang="ko-KR" sz="23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쓰는 이유 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9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526462" y="2780928"/>
            <a:ext cx="3816424" cy="1584176"/>
          </a:xfrm>
          <a:prstGeom prst="downArrowCallout">
            <a:avLst>
              <a:gd name="adj1" fmla="val 9208"/>
              <a:gd name="adj2" fmla="val 14150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이용하면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음성들끼리 서로 겹치는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사각형: 둥근 모서리 16">
            <a:extLst>
              <a:ext uri="{FF2B5EF4-FFF2-40B4-BE49-F238E27FC236}">
                <a16:creationId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539552" y="4520357"/>
            <a:ext cx="7776864" cy="780852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 할 수 없음</a:t>
            </a:r>
          </a:p>
        </p:txBody>
      </p:sp>
      <p:sp>
        <p:nvSpPr>
          <p:cNvPr id="11" name="십자형 10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88537" y="404359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8">
            <a:extLst>
              <a:ext uri="{FF2B5EF4-FFF2-40B4-BE49-F238E27FC236}">
                <a16:creationId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en-US" altLang="ko-KR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사용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499992" y="2780928"/>
            <a:ext cx="3816424" cy="1697349"/>
          </a:xfrm>
          <a:prstGeom prst="downArrowCallout">
            <a:avLst>
              <a:gd name="adj1" fmla="val 11132"/>
              <a:gd name="adj2" fmla="val 14150"/>
              <a:gd name="adj3" fmla="val 17524"/>
              <a:gd name="adj4" fmla="val 71337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음성들의 길이가 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모두 다르기 때문에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초 이상일 시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십자형 13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6058555" y="4159594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318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자기 디스크 13">
            <a:extLst>
              <a:ext uri="{FF2B5EF4-FFF2-40B4-BE49-F238E27FC236}">
                <a16:creationId xmlns:a16="http://schemas.microsoft.com/office/drawing/2014/main" id="{14D0E767-AF35-4B23-90B1-705F4C6337A2}"/>
              </a:ext>
            </a:extLst>
          </p:cNvPr>
          <p:cNvSpPr/>
          <p:nvPr/>
        </p:nvSpPr>
        <p:spPr>
          <a:xfrm>
            <a:off x="3379480" y="5733502"/>
            <a:ext cx="975481" cy="5413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550640" y="1837548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연결 구도</a:t>
            </a:r>
          </a:p>
        </p:txBody>
      </p:sp>
      <p:sp>
        <p:nvSpPr>
          <p:cNvPr id="9" name="정육면체 8">
            <a:extLst>
              <a:ext uri="{FF2B5EF4-FFF2-40B4-BE49-F238E27FC236}">
                <a16:creationId xmlns:a16="http://schemas.microsoft.com/office/drawing/2014/main" id="{7F5467AB-C966-49C8-8A57-F28135C51D45}"/>
              </a:ext>
            </a:extLst>
          </p:cNvPr>
          <p:cNvSpPr/>
          <p:nvPr/>
        </p:nvSpPr>
        <p:spPr>
          <a:xfrm>
            <a:off x="3731064" y="1706491"/>
            <a:ext cx="306974" cy="416895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8A4C3CAD-4046-4F3D-9FCE-8730B86445BE}"/>
              </a:ext>
            </a:extLst>
          </p:cNvPr>
          <p:cNvSpPr/>
          <p:nvPr/>
        </p:nvSpPr>
        <p:spPr>
          <a:xfrm>
            <a:off x="3005141" y="2105924"/>
            <a:ext cx="1858791" cy="1179060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2D95BF74-84A4-4426-B49C-644D1E0B3DD9}"/>
              </a:ext>
            </a:extLst>
          </p:cNvPr>
          <p:cNvSpPr/>
          <p:nvPr/>
        </p:nvSpPr>
        <p:spPr>
          <a:xfrm>
            <a:off x="5019249" y="3947178"/>
            <a:ext cx="1454076" cy="922343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08B87BC1-2B68-4663-9AD1-315AE697B0EC}"/>
              </a:ext>
            </a:extLst>
          </p:cNvPr>
          <p:cNvSpPr/>
          <p:nvPr/>
        </p:nvSpPr>
        <p:spPr>
          <a:xfrm>
            <a:off x="7044048" y="3862450"/>
            <a:ext cx="768311" cy="975220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883DCA11-BE87-4486-AB7D-350406E73E71}"/>
              </a:ext>
            </a:extLst>
          </p:cNvPr>
          <p:cNvSpPr/>
          <p:nvPr/>
        </p:nvSpPr>
        <p:spPr>
          <a:xfrm>
            <a:off x="4973349" y="5488380"/>
            <a:ext cx="1521256" cy="964956"/>
          </a:xfrm>
          <a:prstGeom prst="cube">
            <a:avLst>
              <a:gd name="adj" fmla="val 6962"/>
            </a:avLst>
          </a:prstGeom>
          <a:solidFill>
            <a:srgbClr val="BAE18F"/>
          </a:solidFill>
          <a:ln>
            <a:solidFill>
              <a:srgbClr val="00B050"/>
            </a:solidFill>
          </a:ln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sp>
        <p:nvSpPr>
          <p:cNvPr id="13" name="순서도: 자기 디스크 12">
            <a:extLst>
              <a:ext uri="{FF2B5EF4-FFF2-40B4-BE49-F238E27FC236}">
                <a16:creationId xmlns:a16="http://schemas.microsoft.com/office/drawing/2014/main" id="{DB10DCB9-5B3F-4047-A23C-DF74E19A4554}"/>
              </a:ext>
            </a:extLst>
          </p:cNvPr>
          <p:cNvSpPr/>
          <p:nvPr/>
        </p:nvSpPr>
        <p:spPr>
          <a:xfrm>
            <a:off x="5186394" y="2715180"/>
            <a:ext cx="1196521" cy="61313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전압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0C6AD9-0D69-4B63-84D2-E73345512E7B}"/>
              </a:ext>
            </a:extLst>
          </p:cNvPr>
          <p:cNvCxnSpPr>
            <a:cxnSpLocks/>
            <a:stCxn id="17" idx="2"/>
            <a:endCxn id="14" idx="4"/>
          </p:cNvCxnSpPr>
          <p:nvPr/>
        </p:nvCxnSpPr>
        <p:spPr>
          <a:xfrm flipH="1" flipV="1">
            <a:off x="4354961" y="6004188"/>
            <a:ext cx="618388" cy="26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AA70AE-D57F-4941-B565-067CBDE2DEE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H="1">
            <a:off x="5700387" y="4869521"/>
            <a:ext cx="13793" cy="68603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0C1D6-67F9-46A7-BC08-7DEA07B8CEDB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5778394" y="3328319"/>
            <a:ext cx="6261" cy="61885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C63BC9C-DA49-499C-AB6A-D571DCF071F6}"/>
              </a:ext>
            </a:extLst>
          </p:cNvPr>
          <p:cNvCxnSpPr>
            <a:cxnSpLocks/>
            <a:stCxn id="15" idx="5"/>
            <a:endCxn id="16" idx="2"/>
          </p:cNvCxnSpPr>
          <p:nvPr/>
        </p:nvCxnSpPr>
        <p:spPr>
          <a:xfrm>
            <a:off x="6473325" y="4376243"/>
            <a:ext cx="570723" cy="56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9FC0F510-C251-4581-A0D8-F94FEC2B4654}"/>
              </a:ext>
            </a:extLst>
          </p:cNvPr>
          <p:cNvSpPr/>
          <p:nvPr/>
        </p:nvSpPr>
        <p:spPr>
          <a:xfrm>
            <a:off x="7461536" y="2492896"/>
            <a:ext cx="1323470" cy="885883"/>
          </a:xfrm>
          <a:prstGeom prst="cube">
            <a:avLst>
              <a:gd name="adj" fmla="val 6492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사용자의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6AE90658-03F9-439A-BFC0-F87E155BE4B9}"/>
              </a:ext>
            </a:extLst>
          </p:cNvPr>
          <p:cNvCxnSpPr>
            <a:cxnSpLocks/>
            <a:stCxn id="69" idx="3"/>
            <a:endCxn id="16" idx="5"/>
          </p:cNvCxnSpPr>
          <p:nvPr/>
        </p:nvCxnSpPr>
        <p:spPr>
          <a:xfrm rot="5400000">
            <a:off x="7481169" y="3709969"/>
            <a:ext cx="944536" cy="282156"/>
          </a:xfrm>
          <a:prstGeom prst="bentConnector2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타원형 설명선 11"/>
          <p:cNvSpPr/>
          <p:nvPr/>
        </p:nvSpPr>
        <p:spPr>
          <a:xfrm>
            <a:off x="5652120" y="1556793"/>
            <a:ext cx="2016223" cy="864096"/>
          </a:xfrm>
          <a:prstGeom prst="wedgeEllipseCallout">
            <a:avLst>
              <a:gd name="adj1" fmla="val 33323"/>
              <a:gd name="adj2" fmla="val 60562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F910877-AD6D-4959-8038-E10854949FB8}"/>
              </a:ext>
            </a:extLst>
          </p:cNvPr>
          <p:cNvSpPr/>
          <p:nvPr/>
        </p:nvSpPr>
        <p:spPr>
          <a:xfrm>
            <a:off x="1835696" y="1556792"/>
            <a:ext cx="5832648" cy="1584176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안드로이드의 음성인식 기술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6A8D6-8AEB-4F3E-8E10-4E52407E4768}"/>
              </a:ext>
            </a:extLst>
          </p:cNvPr>
          <p:cNvSpPr txBox="1"/>
          <p:nvPr/>
        </p:nvSpPr>
        <p:spPr>
          <a:xfrm>
            <a:off x="1097614" y="3400942"/>
            <a:ext cx="3067909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</a:t>
            </a: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(Speech to Text)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81C9E3-C3D2-4EDF-8A0B-1E6392C3C64F}"/>
              </a:ext>
            </a:extLst>
          </p:cNvPr>
          <p:cNvSpPr txBox="1"/>
          <p:nvPr/>
        </p:nvSpPr>
        <p:spPr>
          <a:xfrm>
            <a:off x="4978477" y="3400942"/>
            <a:ext cx="3067909" cy="175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TTS</a:t>
            </a: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(Text to Speech)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36648-6A55-493E-AD43-4716279ACF6F}"/>
              </a:ext>
            </a:extLst>
          </p:cNvPr>
          <p:cNvSpPr txBox="1"/>
          <p:nvPr/>
        </p:nvSpPr>
        <p:spPr>
          <a:xfrm>
            <a:off x="913947" y="5373216"/>
            <a:ext cx="7316105" cy="602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사용자가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명령어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말하면 리니어 레일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높이조절</a:t>
            </a:r>
            <a:r>
              <a:rPr lang="ko-KR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되게 할 것임으로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4ECC57-AD73-47CF-99C2-3EF6C42394D9}"/>
              </a:ext>
            </a:extLst>
          </p:cNvPr>
          <p:cNvSpPr/>
          <p:nvPr/>
        </p:nvSpPr>
        <p:spPr>
          <a:xfrm>
            <a:off x="838546" y="3429000"/>
            <a:ext cx="3586044" cy="18820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88015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</TotalTime>
  <Words>390</Words>
  <Application>Microsoft Office PowerPoint</Application>
  <PresentationFormat>화면 슬라이드 쇼(4:3)</PresentationFormat>
  <Paragraphs>151</Paragraphs>
  <Slides>20</Slides>
  <Notes>18</Notes>
  <HiddenSlides>0</HiddenSlides>
  <MMClips>2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6" baseType="lpstr">
      <vt:lpstr>a옛날목욕탕L</vt:lpstr>
      <vt:lpstr>Corbel</vt:lpstr>
      <vt:lpstr>a옛날목욕탕B</vt:lpstr>
      <vt:lpstr>Arial</vt:lpstr>
      <vt:lpstr>aaaa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다현 김</cp:lastModifiedBy>
  <cp:revision>306</cp:revision>
  <dcterms:created xsi:type="dcterms:W3CDTF">2017-05-25T09:40:08Z</dcterms:created>
  <dcterms:modified xsi:type="dcterms:W3CDTF">2019-11-04T11:24:09Z</dcterms:modified>
  <cp:version>1000.0000.01</cp:version>
</cp:coreProperties>
</file>

<file path=docProps/thumbnail.jpeg>
</file>